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70" r:id="rId2"/>
    <p:sldId id="568" r:id="rId3"/>
    <p:sldId id="262" r:id="rId4"/>
    <p:sldId id="310" r:id="rId5"/>
    <p:sldId id="542" r:id="rId6"/>
    <p:sldId id="545" r:id="rId7"/>
    <p:sldId id="543" r:id="rId8"/>
    <p:sldId id="544" r:id="rId9"/>
    <p:sldId id="558" r:id="rId10"/>
    <p:sldId id="559" r:id="rId11"/>
    <p:sldId id="539" r:id="rId12"/>
    <p:sldId id="332" r:id="rId13"/>
    <p:sldId id="495" r:id="rId14"/>
    <p:sldId id="496" r:id="rId15"/>
    <p:sldId id="497" r:id="rId16"/>
    <p:sldId id="560" r:id="rId17"/>
    <p:sldId id="561" r:id="rId18"/>
    <p:sldId id="562" r:id="rId19"/>
    <p:sldId id="563" r:id="rId20"/>
    <p:sldId id="565" r:id="rId21"/>
    <p:sldId id="566" r:id="rId22"/>
    <p:sldId id="567" r:id="rId23"/>
    <p:sldId id="293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2F210-78F5-4DBA-B921-0430146EF2DF}" v="418" dt="2018-06-22T08:11:22.301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71546" autoAdjust="0"/>
  </p:normalViewPr>
  <p:slideViewPr>
    <p:cSldViewPr>
      <p:cViewPr varScale="1">
        <p:scale>
          <a:sx n="61" d="100"/>
          <a:sy n="61" d="100"/>
        </p:scale>
        <p:origin x="670" y="3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FF2F210-78F5-4DBA-B921-0430146EF2DF}"/>
    <pc:docChg chg="custSel addSld delSld modSld">
      <pc:chgData name="Rob Sewell" userId="c802df42025d5e1f" providerId="LiveId" clId="{EFF2F210-78F5-4DBA-B921-0430146EF2DF}" dt="2018-06-22T08:11:22.301" v="631" actId="20577"/>
      <pc:docMkLst>
        <pc:docMk/>
      </pc:docMkLst>
      <pc:sldChg chg="modNotesTx">
        <pc:chgData name="Rob Sewell" userId="c802df42025d5e1f" providerId="LiveId" clId="{EFF2F210-78F5-4DBA-B921-0430146EF2DF}" dt="2018-06-13T08:18:21.936" v="142" actId="20577"/>
        <pc:sldMkLst>
          <pc:docMk/>
          <pc:sldMk cId="465021443" sldId="262"/>
        </pc:sldMkLst>
      </pc:sldChg>
      <pc:sldChg chg="modSp">
        <pc:chgData name="Rob Sewell" userId="c802df42025d5e1f" providerId="LiveId" clId="{EFF2F210-78F5-4DBA-B921-0430146EF2DF}" dt="2018-06-22T08:11:22.301" v="631" actId="20577"/>
        <pc:sldMkLst>
          <pc:docMk/>
          <pc:sldMk cId="2890044983" sldId="270"/>
        </pc:sldMkLst>
        <pc:spChg chg="mod">
          <ac:chgData name="Rob Sewell" userId="c802df42025d5e1f" providerId="LiveId" clId="{EFF2F210-78F5-4DBA-B921-0430146EF2DF}" dt="2018-06-22T08:11:22.301" v="631" actId="20577"/>
          <ac:spMkLst>
            <pc:docMk/>
            <pc:sldMk cId="2890044983" sldId="270"/>
            <ac:spMk id="2" creationId="{814CE991-C407-4AF1-AB75-E9F08241C4D6}"/>
          </ac:spMkLst>
        </pc:spChg>
      </pc:sldChg>
      <pc:sldChg chg="modSp">
        <pc:chgData name="Rob Sewell" userId="c802df42025d5e1f" providerId="LiveId" clId="{EFF2F210-78F5-4DBA-B921-0430146EF2DF}" dt="2018-06-13T08:27:16.060" v="186" actId="1076"/>
        <pc:sldMkLst>
          <pc:docMk/>
          <pc:sldMk cId="2142823199" sldId="293"/>
        </pc:sldMkLst>
        <pc:spChg chg="mod">
          <ac:chgData name="Rob Sewell" userId="c802df42025d5e1f" providerId="LiveId" clId="{EFF2F210-78F5-4DBA-B921-0430146EF2DF}" dt="2018-06-13T08:27:16.060" v="186" actId="1076"/>
          <ac:spMkLst>
            <pc:docMk/>
            <pc:sldMk cId="2142823199" sldId="293"/>
            <ac:spMk id="2" creationId="{00000000-0000-0000-0000-000000000000}"/>
          </ac:spMkLst>
        </pc:spChg>
      </pc:sldChg>
      <pc:sldChg chg="modNotesTx">
        <pc:chgData name="Rob Sewell" userId="c802df42025d5e1f" providerId="LiveId" clId="{EFF2F210-78F5-4DBA-B921-0430146EF2DF}" dt="2018-06-13T18:31:18.875" v="213" actId="20577"/>
        <pc:sldMkLst>
          <pc:docMk/>
          <pc:sldMk cId="3474579323" sldId="302"/>
        </pc:sldMkLst>
      </pc:sldChg>
      <pc:sldChg chg="modNotesTx">
        <pc:chgData name="Rob Sewell" userId="c802df42025d5e1f" providerId="LiveId" clId="{EFF2F210-78F5-4DBA-B921-0430146EF2DF}" dt="2018-06-13T08:18:56.771" v="143" actId="20577"/>
        <pc:sldMkLst>
          <pc:docMk/>
          <pc:sldMk cId="101656561" sldId="310"/>
        </pc:sldMkLst>
      </pc:sldChg>
      <pc:sldChg chg="modNotesTx">
        <pc:chgData name="Rob Sewell" userId="c802df42025d5e1f" providerId="LiveId" clId="{EFF2F210-78F5-4DBA-B921-0430146EF2DF}" dt="2018-06-13T08:21:40.351" v="160" actId="20577"/>
        <pc:sldMkLst>
          <pc:docMk/>
          <pc:sldMk cId="1325883638" sldId="332"/>
        </pc:sldMkLst>
      </pc:sldChg>
      <pc:sldChg chg="modSp">
        <pc:chgData name="Rob Sewell" userId="c802df42025d5e1f" providerId="LiveId" clId="{EFF2F210-78F5-4DBA-B921-0430146EF2DF}" dt="2018-06-13T17:40:41.304" v="197" actId="20577"/>
        <pc:sldMkLst>
          <pc:docMk/>
          <pc:sldMk cId="4098428997" sldId="495"/>
        </pc:sldMkLst>
        <pc:spChg chg="mod">
          <ac:chgData name="Rob Sewell" userId="c802df42025d5e1f" providerId="LiveId" clId="{EFF2F210-78F5-4DBA-B921-0430146EF2DF}" dt="2018-06-13T17:40:41.304" v="197" actId="20577"/>
          <ac:spMkLst>
            <pc:docMk/>
            <pc:sldMk cId="4098428997" sldId="495"/>
            <ac:spMk id="7" creationId="{00000000-0000-0000-0000-000000000000}"/>
          </ac:spMkLst>
        </pc:spChg>
      </pc:sldChg>
      <pc:sldChg chg="modSp modNotesTx">
        <pc:chgData name="Rob Sewell" userId="c802df42025d5e1f" providerId="LiveId" clId="{EFF2F210-78F5-4DBA-B921-0430146EF2DF}" dt="2018-06-13T17:40:03.260" v="187" actId="20577"/>
        <pc:sldMkLst>
          <pc:docMk/>
          <pc:sldMk cId="755780043" sldId="496"/>
        </pc:sldMkLst>
        <pc:spChg chg="mod">
          <ac:chgData name="Rob Sewell" userId="c802df42025d5e1f" providerId="LiveId" clId="{EFF2F210-78F5-4DBA-B921-0430146EF2DF}" dt="2018-06-13T17:40:03.260" v="187" actId="20577"/>
          <ac:spMkLst>
            <pc:docMk/>
            <pc:sldMk cId="755780043" sldId="496"/>
            <ac:spMk id="4" creationId="{A9282879-3171-40C0-8D9C-F7DA49AE9494}"/>
          </ac:spMkLst>
        </pc:spChg>
      </pc:sldChg>
      <pc:sldChg chg="modNotesTx">
        <pc:chgData name="Rob Sewell" userId="c802df42025d5e1f" providerId="LiveId" clId="{EFF2F210-78F5-4DBA-B921-0430146EF2DF}" dt="2018-06-13T08:21:18.204" v="158" actId="20577"/>
        <pc:sldMkLst>
          <pc:docMk/>
          <pc:sldMk cId="3432389977" sldId="539"/>
        </pc:sldMkLst>
      </pc:sldChg>
      <pc:sldChg chg="modNotesTx">
        <pc:chgData name="Rob Sewell" userId="c802df42025d5e1f" providerId="LiveId" clId="{EFF2F210-78F5-4DBA-B921-0430146EF2DF}" dt="2018-06-13T08:19:15.132" v="146" actId="20577"/>
        <pc:sldMkLst>
          <pc:docMk/>
          <pc:sldMk cId="3073906153" sldId="542"/>
        </pc:sldMkLst>
      </pc:sldChg>
      <pc:sldChg chg="modNotesTx">
        <pc:chgData name="Rob Sewell" userId="c802df42025d5e1f" providerId="LiveId" clId="{EFF2F210-78F5-4DBA-B921-0430146EF2DF}" dt="2018-06-13T08:19:48.766" v="151" actId="20577"/>
        <pc:sldMkLst>
          <pc:docMk/>
          <pc:sldMk cId="1815933631" sldId="543"/>
        </pc:sldMkLst>
      </pc:sldChg>
      <pc:sldChg chg="modNotesTx">
        <pc:chgData name="Rob Sewell" userId="c802df42025d5e1f" providerId="LiveId" clId="{EFF2F210-78F5-4DBA-B921-0430146EF2DF}" dt="2018-06-13T08:20:32.145" v="152" actId="20577"/>
        <pc:sldMkLst>
          <pc:docMk/>
          <pc:sldMk cId="1519544318" sldId="544"/>
        </pc:sldMkLst>
      </pc:sldChg>
      <pc:sldChg chg="modNotesTx">
        <pc:chgData name="Rob Sewell" userId="c802df42025d5e1f" providerId="LiveId" clId="{EFF2F210-78F5-4DBA-B921-0430146EF2DF}" dt="2018-06-13T08:20:37.393" v="153" actId="20577"/>
        <pc:sldMkLst>
          <pc:docMk/>
          <pc:sldMk cId="682751898" sldId="558"/>
        </pc:sldMkLst>
      </pc:sldChg>
      <pc:sldChg chg="modNotesTx">
        <pc:chgData name="Rob Sewell" userId="c802df42025d5e1f" providerId="LiveId" clId="{EFF2F210-78F5-4DBA-B921-0430146EF2DF}" dt="2018-06-13T08:20:51.304" v="156" actId="20577"/>
        <pc:sldMkLst>
          <pc:docMk/>
          <pc:sldMk cId="3917306572" sldId="559"/>
        </pc:sldMkLst>
      </pc:sldChg>
      <pc:sldChg chg="modSp">
        <pc:chgData name="Rob Sewell" userId="c802df42025d5e1f" providerId="LiveId" clId="{EFF2F210-78F5-4DBA-B921-0430146EF2DF}" dt="2018-06-13T08:25:52.456" v="182" actId="1076"/>
        <pc:sldMkLst>
          <pc:docMk/>
          <pc:sldMk cId="2726799695" sldId="563"/>
        </pc:sldMkLst>
        <pc:spChg chg="mod">
          <ac:chgData name="Rob Sewell" userId="c802df42025d5e1f" providerId="LiveId" clId="{EFF2F210-78F5-4DBA-B921-0430146EF2DF}" dt="2018-06-13T08:25:44.668" v="181" actId="1076"/>
          <ac:spMkLst>
            <pc:docMk/>
            <pc:sldMk cId="2726799695" sldId="563"/>
            <ac:spMk id="5" creationId="{91C53B81-BAA7-4FA7-B2B6-5DEEE518CC97}"/>
          </ac:spMkLst>
        </pc:spChg>
        <pc:picChg chg="mod">
          <ac:chgData name="Rob Sewell" userId="c802df42025d5e1f" providerId="LiveId" clId="{EFF2F210-78F5-4DBA-B921-0430146EF2DF}" dt="2018-06-13T08:25:52.456" v="182" actId="1076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EFF2F210-78F5-4DBA-B921-0430146EF2DF}" dt="2018-06-13T08:24:53.209" v="174" actId="1076"/>
        <pc:sldMkLst>
          <pc:docMk/>
          <pc:sldMk cId="764963869" sldId="565"/>
        </pc:sldMkLst>
        <pc:spChg chg="mod">
          <ac:chgData name="Rob Sewell" userId="c802df42025d5e1f" providerId="LiveId" clId="{EFF2F210-78F5-4DBA-B921-0430146EF2DF}" dt="2018-06-13T08:24:53.209" v="174" actId="1076"/>
          <ac:spMkLst>
            <pc:docMk/>
            <pc:sldMk cId="764963869" sldId="565"/>
            <ac:spMk id="5" creationId="{91C53B81-BAA7-4FA7-B2B6-5DEEE518CC97}"/>
          </ac:spMkLst>
        </pc:spChg>
      </pc:sldChg>
      <pc:sldChg chg="modSp">
        <pc:chgData name="Rob Sewell" userId="c802df42025d5e1f" providerId="LiveId" clId="{EFF2F210-78F5-4DBA-B921-0430146EF2DF}" dt="2018-06-13T08:24:16.071" v="170" actId="1076"/>
        <pc:sldMkLst>
          <pc:docMk/>
          <pc:sldMk cId="603904566" sldId="566"/>
        </pc:sldMkLst>
        <pc:spChg chg="mod">
          <ac:chgData name="Rob Sewell" userId="c802df42025d5e1f" providerId="LiveId" clId="{EFF2F210-78F5-4DBA-B921-0430146EF2DF}" dt="2018-06-13T08:24:16.071" v="170" actId="1076"/>
          <ac:spMkLst>
            <pc:docMk/>
            <pc:sldMk cId="603904566" sldId="566"/>
            <ac:spMk id="5" creationId="{91C53B81-BAA7-4FA7-B2B6-5DEEE518CC97}"/>
          </ac:spMkLst>
        </pc:spChg>
      </pc:sldChg>
      <pc:sldChg chg="addSp delSp modSp add modNotesTx">
        <pc:chgData name="Rob Sewell" userId="c802df42025d5e1f" providerId="LiveId" clId="{EFF2F210-78F5-4DBA-B921-0430146EF2DF}" dt="2018-06-22T07:03:37.271" v="629" actId="5793"/>
        <pc:sldMkLst>
          <pc:docMk/>
          <pc:sldMk cId="2687251318" sldId="568"/>
        </pc:sldMkLst>
        <pc:spChg chg="del mod">
          <ac:chgData name="Rob Sewell" userId="c802df42025d5e1f" providerId="LiveId" clId="{EFF2F210-78F5-4DBA-B921-0430146EF2DF}" dt="2018-06-22T06:56:03.404" v="216" actId="478"/>
          <ac:spMkLst>
            <pc:docMk/>
            <pc:sldMk cId="2687251318" sldId="568"/>
            <ac:spMk id="2" creationId="{814CE991-C407-4AF1-AB75-E9F08241C4D6}"/>
          </ac:spMkLst>
        </pc:spChg>
        <pc:spChg chg="add mod">
          <ac:chgData name="Rob Sewell" userId="c802df42025d5e1f" providerId="LiveId" clId="{EFF2F210-78F5-4DBA-B921-0430146EF2DF}" dt="2018-06-22T07:03:12.786" v="552" actId="1076"/>
          <ac:spMkLst>
            <pc:docMk/>
            <pc:sldMk cId="2687251318" sldId="568"/>
            <ac:spMk id="3" creationId="{74C54A67-9DB1-4C3F-AECF-2FF00B925946}"/>
          </ac:spMkLst>
        </pc:spChg>
        <pc:spChg chg="del mod">
          <ac:chgData name="Rob Sewell" userId="c802df42025d5e1f" providerId="LiveId" clId="{EFF2F210-78F5-4DBA-B921-0430146EF2DF}" dt="2018-06-22T06:56:15.254" v="219" actId="478"/>
          <ac:spMkLst>
            <pc:docMk/>
            <pc:sldMk cId="2687251318" sldId="568"/>
            <ac:spMk id="4" creationId="{00000000-0000-0000-0000-000000000000}"/>
          </ac:spMkLst>
        </pc:spChg>
        <pc:picChg chg="del">
          <ac:chgData name="Rob Sewell" userId="c802df42025d5e1f" providerId="LiveId" clId="{EFF2F210-78F5-4DBA-B921-0430146EF2DF}" dt="2018-06-22T06:56:05.864" v="217" actId="478"/>
          <ac:picMkLst>
            <pc:docMk/>
            <pc:sldMk cId="2687251318" sldId="568"/>
            <ac:picMk id="11" creationId="{BC062EEA-F345-4F1F-BE3B-4EF3A4587F1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6/22/2018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6/22/2018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52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–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1200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800" b="1" i="1" dirty="0">
              <a:latin typeface="AppleStorm" panose="02000603000000000000" pitchFamily="50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  <a:p>
            <a:endParaRPr lang="en-US" sz="1200" b="1" i="1" dirty="0">
              <a:solidFill>
                <a:srgbClr val="7030A0"/>
              </a:solidFill>
              <a:latin typeface="AppleStorm" panose="02000603000000000000" pitchFamily="50" charset="0"/>
            </a:endParaRP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25770"/>
            <a:r>
              <a:rPr lang="en-US" altLang="en-US" sz="1200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1200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1200" b="1" i="1" dirty="0">
                <a:latin typeface="AppleStorm" panose="02000603000000000000" pitchFamily="50" charset="0"/>
              </a:rPr>
              <a:t>This open source module allows us to crowdsource our checklists using </a:t>
            </a:r>
            <a:r>
              <a:rPr lang="en-US" altLang="en-US" sz="1200" b="1" i="1" dirty="0">
                <a:latin typeface="AppleStorm" panose="02000603000000000000" pitchFamily="50" charset="0"/>
                <a:hlinkClick r:id="rId3"/>
              </a:rPr>
              <a:t>Pester</a:t>
            </a:r>
            <a:r>
              <a:rPr lang="en-US" altLang="en-US" sz="1200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200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1200" b="1" i="1" dirty="0">
              <a:latin typeface="AppleStorm" panose="02000603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  <a:p>
            <a:endParaRPr lang="en-US" sz="1200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William</a:t>
            </a:r>
          </a:p>
          <a:p>
            <a:endParaRPr lang="en-GB" dirty="0"/>
          </a:p>
          <a:p>
            <a:r>
              <a:rPr lang="en-GB" dirty="0"/>
              <a:t>They don’t know</a:t>
            </a:r>
          </a:p>
          <a:p>
            <a:endParaRPr lang="en-GB" dirty="0"/>
          </a:p>
          <a:p>
            <a:r>
              <a:rPr lang="en-GB" dirty="0"/>
              <a:t>I could have written anything here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277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569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Questions???????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68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good DBAs have check lists for all sorts of things</a:t>
            </a:r>
          </a:p>
          <a:p>
            <a:r>
              <a:rPr lang="en-GB" dirty="0"/>
              <a:t>Is my HADR set up correctly</a:t>
            </a:r>
          </a:p>
          <a:p>
            <a:r>
              <a:rPr lang="en-GB" dirty="0"/>
              <a:t>What are my defaults</a:t>
            </a:r>
          </a:p>
          <a:p>
            <a:r>
              <a:rPr lang="en-GB" dirty="0"/>
              <a:t>New Instances</a:t>
            </a:r>
          </a:p>
          <a:p>
            <a:r>
              <a:rPr lang="en-GB" dirty="0"/>
              <a:t>Etc </a:t>
            </a:r>
            <a:r>
              <a:rPr lang="en-GB" dirty="0" err="1"/>
              <a:t>etc</a:t>
            </a:r>
            <a:r>
              <a:rPr lang="en-GB" dirty="0"/>
              <a:t> </a:t>
            </a:r>
            <a:r>
              <a:rPr lang="en-GB" dirty="0" err="1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86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https://www.youtube.com/watch?v=lNCR5yLSwi0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https://www.youtube.com/watch?v=zSEK74_fsLw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https://leanpub.com/creatinghtmlreportsinwindowspowershell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https://leanpub.com/powershell-scripting-toolmaking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https://leanpub.com/pesterbook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12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SQL Environments for a whole application – </a:t>
            </a:r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12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  <a:endParaRPr lang="en-US" sz="12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  <a:endParaRPr lang="en-US" sz="12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ester/Peste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checklist?utm_source=unsplash&amp;utm_medium=referral&amp;utm_content=creditCopyText" TargetMode="External"/><Relationship Id="rId4" Type="http://schemas.openxmlformats.org/officeDocument/2006/relationships/hyperlink" Target="https://unsplash.com/photos/RLw-UC03Gwc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Zuverlässige, reproduzierbare, konfigurierbare und automatisierte Validierung mit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PowerShell-dbachecks</a:t>
            </a:r>
            <a:endParaRPr lang="de-DE" sz="45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65" y="-183123"/>
            <a:ext cx="2344299" cy="23442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CE991-C407-4AF1-AB75-E9F08241C4D6}"/>
              </a:ext>
            </a:extLst>
          </p:cNvPr>
          <p:cNvSpPr/>
          <p:nvPr/>
        </p:nvSpPr>
        <p:spPr>
          <a:xfrm>
            <a:off x="3287688" y="388861"/>
            <a:ext cx="6048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>
                <a:latin typeface="AppleStorm" panose="02000603000000000000" pitchFamily="50" charset="0"/>
              </a:rPr>
              <a:t>Chrissy LeMaire </a:t>
            </a:r>
            <a:r>
              <a:rPr lang="de-DE" i="1" dirty="0">
                <a:latin typeface="AppleStorm" panose="02000603000000000000" pitchFamily="50" charset="0"/>
              </a:rPr>
              <a:t>@cl netnerds.com</a:t>
            </a:r>
          </a:p>
          <a:p>
            <a:r>
              <a:rPr lang="de-DE" i="1" dirty="0">
                <a:latin typeface="AppleStorm" panose="02000603000000000000" pitchFamily="50" charset="0"/>
              </a:rPr>
              <a:t>Cláudio Silva @ClaudioESSilva claudioessilva.EU</a:t>
            </a:r>
          </a:p>
          <a:p>
            <a:r>
              <a:rPr lang="de-DE" sz="1600" i="1" dirty="0">
                <a:latin typeface="AppleStorm" panose="02000603000000000000" pitchFamily="50" charset="0"/>
              </a:rPr>
              <a:t>Rob Sewell @sqldbawithbeard sqldbawith</a:t>
            </a:r>
            <a:r>
              <a:rPr lang="de-DE" sz="1600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600" i="1" dirty="0">
                <a:latin typeface="AppleStorm" panose="02000603000000000000" pitchFamily="50" charset="0"/>
              </a:rPr>
              <a:t>Beard.com</a:t>
            </a:r>
          </a:p>
          <a:p>
            <a:endParaRPr lang="de-DE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25904" y="981589"/>
            <a:ext cx="8291246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wollen Output Sie verstehen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83" y="1962901"/>
            <a:ext cx="9533488" cy="38992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Herausforderung-Output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2207568" y="6068991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(und mit hübschen interaktiven Bildern!)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1412776"/>
            <a:ext cx="11449272" cy="4824536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Erstellen Sie </a:t>
            </a:r>
            <a:r>
              <a:rPr lang="en-US" sz="36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wiederverwendare</a:t>
            </a: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leicht konfigurierbare Pester Tests </a:t>
            </a:r>
            <a:r>
              <a:rPr lang="en-US" sz="36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mit</a:t>
            </a: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Best-Practice Checklisten</a:t>
            </a:r>
          </a:p>
          <a:p>
            <a:pPr lvl="0"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Ermöglichen Sie die Ausgabe, um die Anforderungen der unterschiedlichen Arten der Endbenutzer zu entsprechen Mensch und Maschine</a:t>
            </a:r>
          </a:p>
          <a:p>
            <a:pPr lvl="0"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Fähigkeit, Antwort/Lösung zu liefern?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Unser Ziel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060848"/>
            <a:ext cx="11521280" cy="314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ist ein Framework, das von und für SQL Server-Profis erstellt wurde, die ihre Umgebungen validieren müssen.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Dieses Open-Source-Modul ermöglicht es uns, unsere Checklisten mit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60" y="5366131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Voraussetzungen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1924" y="1608039"/>
            <a:ext cx="368053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809546" y="1529504"/>
            <a:ext cx="374838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Empfohlen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7914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Belästigen</a:t>
            </a: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 (Pester!)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40216" y="2189831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 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151785" y="3365773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Alles dbatools unterstützt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Von sql2000 zu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 erhielten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ist einfach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95700" y="1700808"/>
            <a:ext cx="5400600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PowerShell-Galerie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1897538" y="3095173"/>
            <a:ext cx="8396924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1699" y="6309320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</a:t>
            </a:r>
            <a:r>
              <a:rPr lang="en-US" b="1" i="1" dirty="0" err="1">
                <a:latin typeface="AppleStorm" panose="02000603000000000000" pitchFamily="50" charset="0"/>
              </a:rPr>
              <a:t>Installiert</a:t>
            </a:r>
            <a:r>
              <a:rPr lang="en-US" b="1" i="1" dirty="0"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latin typeface="AppleStorm" panose="02000603000000000000" pitchFamily="50" charset="0"/>
              </a:rPr>
              <a:t>automatisch</a:t>
            </a:r>
            <a:r>
              <a:rPr lang="en-US" b="1" i="1" dirty="0"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latin typeface="AppleStorm" panose="02000603000000000000" pitchFamily="50" charset="0"/>
              </a:rPr>
              <a:t>alle</a:t>
            </a:r>
            <a:r>
              <a:rPr lang="en-US" b="1" i="1" dirty="0">
                <a:latin typeface="AppleStorm" panose="02000603000000000000" pitchFamily="50" charset="0"/>
              </a:rPr>
              <a:t> erforderliche Module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Benötigen Sie eine Offline-Installation?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623393" y="2547826"/>
            <a:ext cx="10657184" cy="783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dbachecks,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1"/>
            <a:ext cx="8496943" cy="765771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sz="28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2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-Welche Prüfungen sind verfügbar?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5" y="1340769"/>
            <a:ext cx="11516595" cy="5040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8470452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-Welche Konfigurationsmöglichkeiten gibt 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4" y="980728"/>
            <a:ext cx="11082891" cy="5544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Führen Sie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einen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Check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aus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22" y="764704"/>
            <a:ext cx="9985555" cy="5784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277" y="116633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371364" y="2028135"/>
            <a:ext cx="11449272" cy="280172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Set-</a:t>
            </a:r>
            <a:r>
              <a:rPr lang="en-GB" sz="2400" dirty="0" err="1">
                <a:latin typeface="Lucida Console" panose="020B0609040504020204" pitchFamily="49" charset="0"/>
              </a:rPr>
              <a:t>DbcConfig</a:t>
            </a:r>
            <a:r>
              <a:rPr lang="en-GB" sz="2400" dirty="0">
                <a:latin typeface="Lucida Console" panose="020B0609040504020204" pitchFamily="49" charset="0"/>
              </a:rPr>
              <a:t> -Name </a:t>
            </a:r>
            <a:r>
              <a:rPr lang="en-GB" sz="2400" dirty="0" err="1">
                <a:latin typeface="Lucida Console" panose="020B0609040504020204" pitchFamily="49" charset="0"/>
              </a:rPr>
              <a:t>app.sqlinstance</a:t>
            </a:r>
            <a:r>
              <a:rPr lang="en-GB" sz="24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Invoke-</a:t>
            </a:r>
            <a:r>
              <a:rPr lang="en-GB" sz="2400" dirty="0" err="1">
                <a:latin typeface="Lucida Console" panose="020B0609040504020204" pitchFamily="49" charset="0"/>
              </a:rPr>
              <a:t>DbcCheck</a:t>
            </a:r>
            <a:r>
              <a:rPr lang="en-GB" sz="2400" dirty="0">
                <a:latin typeface="Lucida Console" panose="020B0609040504020204" pitchFamily="49" charset="0"/>
              </a:rPr>
              <a:t> -Check </a:t>
            </a:r>
            <a:r>
              <a:rPr lang="en-GB" sz="2400" dirty="0" err="1">
                <a:latin typeface="Lucida Console" panose="020B0609040504020204" pitchFamily="49" charset="0"/>
              </a:rPr>
              <a:t>OlaInstalled</a:t>
            </a:r>
            <a:endParaRPr lang="en-GB" sz="2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Set-</a:t>
            </a:r>
            <a:r>
              <a:rPr lang="en-GB" sz="2400" dirty="0" err="1">
                <a:latin typeface="Lucida Console" panose="020B0609040504020204" pitchFamily="49" charset="0"/>
              </a:rPr>
              <a:t>DbcConfig</a:t>
            </a:r>
            <a:r>
              <a:rPr lang="en-GB" sz="2400" dirty="0">
                <a:latin typeface="Lucida Console" panose="020B0609040504020204" pitchFamily="49" charset="0"/>
              </a:rPr>
              <a:t> -Name </a:t>
            </a:r>
            <a:r>
              <a:rPr lang="en-GB" sz="2400" dirty="0" err="1">
                <a:latin typeface="Lucida Console" panose="020B0609040504020204" pitchFamily="49" charset="0"/>
              </a:rPr>
              <a:t>policy.ola.database</a:t>
            </a:r>
            <a:r>
              <a:rPr lang="en-GB" sz="24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Invoke-</a:t>
            </a:r>
            <a:r>
              <a:rPr lang="en-GB" sz="2400" dirty="0" err="1">
                <a:latin typeface="Lucida Console" panose="020B0609040504020204" pitchFamily="49" charset="0"/>
              </a:rPr>
              <a:t>DbcCheck</a:t>
            </a:r>
            <a:r>
              <a:rPr lang="en-GB" sz="2400" dirty="0">
                <a:latin typeface="Lucida Console" panose="020B0609040504020204" pitchFamily="49" charset="0"/>
              </a:rPr>
              <a:t> -Check </a:t>
            </a:r>
            <a:r>
              <a:rPr lang="en-GB" sz="2400" dirty="0" err="1">
                <a:latin typeface="Lucida Console" panose="020B0609040504020204" pitchFamily="49" charset="0"/>
              </a:rPr>
              <a:t>OlaInstalled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50996"/>
            <a:ext cx="6624736" cy="57903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C54A67-9DB1-4C3F-AECF-2FF00B925946}"/>
              </a:ext>
            </a:extLst>
          </p:cNvPr>
          <p:cNvSpPr txBox="1"/>
          <p:nvPr/>
        </p:nvSpPr>
        <p:spPr>
          <a:xfrm>
            <a:off x="479376" y="692696"/>
            <a:ext cx="11017224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Vielen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 Dank William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fuer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die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Uebersetzung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unserer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Praesentation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</a:rPr>
              <a:t> 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pPr algn="ctr">
              <a:lnSpc>
                <a:spcPct val="90000"/>
              </a:lnSpc>
            </a:pPr>
            <a:endParaRPr lang="en-GB" sz="4800" b="1" i="1" dirty="0">
              <a:solidFill>
                <a:schemeClr val="tx2"/>
              </a:solidFill>
              <a:latin typeface="AppleStorm" panose="02000603000000000000" pitchFamily="50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>
              <a:lnSpc>
                <a:spcPct val="90000"/>
              </a:lnSpc>
            </a:pP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Die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anderen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wussten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 von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nichts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ctr">
              <a:lnSpc>
                <a:spcPct val="90000"/>
              </a:lnSpc>
            </a:pPr>
            <a:endParaRPr lang="en-GB" sz="4800" b="1" i="1" dirty="0">
              <a:solidFill>
                <a:schemeClr val="tx2"/>
              </a:solidFill>
              <a:latin typeface="AppleStorm" panose="02000603000000000000" pitchFamily="50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>
              <a:lnSpc>
                <a:spcPct val="90000"/>
              </a:lnSpc>
            </a:pP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Ich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haette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alles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schreiben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GB" sz="4800" b="1" i="1" dirty="0" err="1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koennen</a:t>
            </a:r>
            <a:r>
              <a:rPr lang="en-GB" sz="4800" b="1" i="1" dirty="0">
                <a:solidFill>
                  <a:schemeClr val="tx2"/>
                </a:solidFill>
                <a:latin typeface="AppleStorm" panose="02000603000000000000" pitchFamily="50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</a:p>
          <a:p>
            <a:pPr algn="ctr">
              <a:lnSpc>
                <a:spcPct val="90000"/>
              </a:lnSpc>
            </a:pP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6872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7968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731404" y="1099740"/>
            <a:ext cx="10729191" cy="465851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Export-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Export-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Import-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Git:\</a:t>
            </a:r>
            <a:r>
              <a:rPr lang="en-GB" sz="2000" dirty="0" err="1">
                <a:latin typeface="Lucida Console" panose="020B0609040504020204" pitchFamily="49" charset="0"/>
              </a:rPr>
              <a:t>PesterConfigs</a:t>
            </a:r>
            <a:r>
              <a:rPr lang="en-GB" sz="20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Import-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Git:\</a:t>
            </a:r>
            <a:r>
              <a:rPr lang="en-GB" sz="2000" dirty="0" err="1">
                <a:latin typeface="Lucida Console" panose="020B0609040504020204" pitchFamily="49" charset="0"/>
              </a:rPr>
              <a:t>PesterConfigs</a:t>
            </a:r>
            <a:r>
              <a:rPr lang="en-GB" sz="20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endParaRPr lang="en-GB" sz="20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38" y="-1711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9416" y="1659060"/>
            <a:ext cx="10513168" cy="3539880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Start-</a:t>
            </a:r>
            <a:r>
              <a:rPr lang="en-GB" sz="1400" dirty="0" err="1">
                <a:latin typeface="Lucida Console" panose="020B0609040504020204" pitchFamily="49" charset="0"/>
              </a:rPr>
              <a:t>DbcPowerbi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GB" sz="105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02" y="1016732"/>
            <a:ext cx="85795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8064" y="2028616"/>
            <a:ext cx="88758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Es </a:t>
            </a:r>
            <a:r>
              <a:rPr lang="en-GB" sz="8800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wird</a:t>
            </a:r>
            <a:r>
              <a:rPr lang="en-GB" sz="88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r>
              <a:rPr lang="en-GB" sz="8800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zeit</a:t>
            </a:r>
            <a:br>
              <a:rPr lang="en-GB" sz="88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8800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für</a:t>
            </a:r>
            <a:r>
              <a:rPr lang="en-GB" sz="88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eine Demo</a:t>
            </a:r>
          </a:p>
        </p:txBody>
      </p:sp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Fragen?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62" y="2137671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82"/>
            <a:ext cx="12180916" cy="8105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0" y="6453336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Foto von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4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Auf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0" y="534501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Listen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9576" y="299914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Was ist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15480" y="1412776"/>
            <a:ext cx="9361040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für PowerShell </a:t>
            </a:r>
          </a:p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Ein Komponententest Framework</a:t>
            </a:r>
          </a:p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Ein Infrastruktur Test Framework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36" y="5227225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858008"/>
            <a:ext cx="11593288" cy="582630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Das Schreiben von Pester Tests für eine SQL-Instanz ist einfach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Das Schreiben von leicht unterschiedlichen Pester Tests für leicht unterschiedliche Instanzen ist kopieren und Einfügen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Es ist möglich, Pester-Tests zu parametrisieren (aber nicht so einfach zu sagen!)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Belästigen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23" y="4077072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11" y="1696196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Herausforderungen und Ziele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392" y="1268760"/>
            <a:ext cx="11305256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Wir wollten in der Lage sein, eine SQL-Umgebung wie Produktion, UAT, dev zu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überprüfen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- </a:t>
            </a:r>
            <a:r>
              <a:rPr lang="en-US" sz="2800" b="1" i="1" dirty="0" err="1">
                <a:solidFill>
                  <a:srgbClr val="FF0000"/>
                </a:solidFill>
                <a:latin typeface="AppleStorm" panose="02000603000000000000" pitchFamily="50" charset="0"/>
              </a:rPr>
              <a:t>Horizontale</a:t>
            </a: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Wir wollten in der Lage sein, alle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zu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überprüfen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SQL-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Umgebungen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für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eine ganze Anwendung – </a:t>
            </a:r>
            <a:r>
              <a:rPr lang="en-US" sz="28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Vertikale</a:t>
            </a:r>
            <a:br>
              <a:rPr lang="en-US" sz="28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Wir wollten in der Lage sein, die SQL-Estate für eine Lösung oder ein System zu überprüfen- </a:t>
            </a:r>
            <a:r>
              <a:rPr lang="en-US" sz="2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6" y="278176"/>
            <a:ext cx="9485531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Hauptherausforderung-Konfiguration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2060848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8112224" y="2060848"/>
            <a:ext cx="3296524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10755821" y="2060848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8819133" y="213285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89905"/>
            <a:ext cx="640871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4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benötigen möglicherweise sofort eine Ausgabe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Herausforderung-Output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37" y="915044"/>
            <a:ext cx="5131764" cy="5942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1344" y="764705"/>
            <a:ext cx="1180931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möchten möglicherweise automatisieren und in andere Lösungen integrieren (DevOps, tägliche Überprüfungen, Vorfall Antwort, Wartungsfenster)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9" y="2102634"/>
            <a:ext cx="8076941" cy="46805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Herausforderung-Output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486</TotalTime>
  <Words>935</Words>
  <Application>Microsoft Office PowerPoint</Application>
  <PresentationFormat>Widescreen</PresentationFormat>
  <Paragraphs>218</Paragraphs>
  <Slides>24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Wingdings</vt:lpstr>
      <vt:lpstr>Chalkboard 16x9</vt:lpstr>
      <vt:lpstr>PowerPoint Presentation</vt:lpstr>
      <vt:lpstr>PowerPoint Presentation</vt:lpstr>
      <vt:lpstr>PowerPoint Presentation</vt:lpstr>
      <vt:lpstr>PowerPoint Presentation</vt:lpstr>
      <vt:lpstr>Belästigen</vt:lpstr>
      <vt:lpstr>Herausforderungen und Ziele</vt:lpstr>
      <vt:lpstr>Hauptherausforderung-Konfiguration</vt:lpstr>
      <vt:lpstr>Herausforderung-Output</vt:lpstr>
      <vt:lpstr>Herausforderung-Output</vt:lpstr>
      <vt:lpstr>Herausforderung-Output</vt:lpstr>
      <vt:lpstr>Unser Ziel</vt:lpstr>
      <vt:lpstr>dbachecks</vt:lpstr>
      <vt:lpstr>System Voraussetzungen</vt:lpstr>
      <vt:lpstr>Installation ist einfach</vt:lpstr>
      <vt:lpstr>Benötigen Sie eine Offline-Installation?</vt:lpstr>
      <vt:lpstr>Get-DbcCheck -Welche Prüfungen sind verfügbar?</vt:lpstr>
      <vt:lpstr>Get-DbcConfig -Welche Konfigurationsmöglichkeiten gibt es?</vt:lpstr>
      <vt:lpstr>Invoke-DbcCheck – Führen Sie einen Check aus</vt:lpstr>
      <vt:lpstr>Set-DbcConfig – Config a Check</vt:lpstr>
      <vt:lpstr>Export-DbcConfig Import-DbcConfig</vt:lpstr>
      <vt:lpstr>Start-DbcPowerBi</vt:lpstr>
      <vt:lpstr>Start-DbcPowerBi</vt:lpstr>
      <vt:lpstr>PowerPoint Presentation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5</cp:revision>
  <dcterms:created xsi:type="dcterms:W3CDTF">2018-05-10T09:04:51Z</dcterms:created>
  <dcterms:modified xsi:type="dcterms:W3CDTF">2018-06-22T08:11:24Z</dcterms:modified>
</cp:coreProperties>
</file>